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11" r:id="rId7"/>
    <p:sldId id="2514" r:id="rId8"/>
    <p:sldId id="2515" r:id="rId9"/>
    <p:sldId id="2516" r:id="rId10"/>
    <p:sldId id="2517" r:id="rId11"/>
    <p:sldId id="2518" r:id="rId12"/>
    <p:sldId id="2512" r:id="rId13"/>
    <p:sldId id="2513" r:id="rId14"/>
  </p:sldIdLst>
  <p:sldSz cx="12192000" cy="6858000"/>
  <p:notesSz cx="9296400" cy="14782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96292" autoAdjust="0"/>
  </p:normalViewPr>
  <p:slideViewPr>
    <p:cSldViewPr snapToGrid="0" showGuides="1">
      <p:cViewPr varScale="1">
        <p:scale>
          <a:sx n="127" d="100"/>
          <a:sy n="127" d="100"/>
        </p:scale>
        <p:origin x="192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6760" y="3624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14010336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8/4/23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" y="14010341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8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/>
          <a:lstStyle>
            <a:lvl1pPr algn="r">
              <a:defRPr sz="18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47850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5014" tIns="67507" rIns="135014" bIns="675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7113722"/>
            <a:ext cx="7435436" cy="5821231"/>
          </a:xfrm>
          <a:prstGeom prst="rect">
            <a:avLst/>
          </a:prstGeom>
        </p:spPr>
        <p:txBody>
          <a:bodyPr vert="horz" lIns="135014" tIns="67507" rIns="135014" bIns="67507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l">
              <a:defRPr sz="18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278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64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3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41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7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9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84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80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78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44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7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637229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76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D7FFC-E7A6-8E44-B97C-38FDAD17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3ED2-204A-B14B-A1B9-0B008AFF40ED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F378C-A914-1941-8FEB-36AEB657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740D-C819-5F48-9CB3-9F2AE1B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7F6B-1F14-264B-8923-B4393F55F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486400" y="392600"/>
            <a:ext cx="11219200" cy="607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01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h2b/Library/Containers/com.microsoft.Outlook/Data/Library/Caches/Signatures/signature_73455748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ISRD-RCN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  <p:pic>
        <p:nvPicPr>
          <p:cNvPr id="9" name="Picture 1" descr="Logo&#10;&#10;Description automatically generated">
            <a:extLst>
              <a:ext uri="{FF2B5EF4-FFF2-40B4-BE49-F238E27FC236}">
                <a16:creationId xmlns:a16="http://schemas.microsoft.com/office/drawing/2014/main" id="{9F7C0CFC-3209-4BFC-916E-08DCE65BD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82" y="6430748"/>
            <a:ext cx="408592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GRC Neutron Scattering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4047778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available: </a:t>
            </a:r>
            <a:r>
              <a:rPr lang="en-US" dirty="0" err="1"/>
              <a:t>conda</a:t>
            </a:r>
            <a:r>
              <a:rPr lang="en-US" dirty="0"/>
              <a:t>, mamba, </a:t>
            </a:r>
            <a:r>
              <a:rPr lang="en-US" dirty="0" err="1"/>
              <a:t>pyvenv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6B8D0-B7D1-6398-C6B1-9DF7B859DD44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3A075-2A2D-93B3-A4DC-ABED6197D88C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FB41-35B5-BC45-3512-BAE754CD2A87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BCF7C-8561-4044-1AB5-67A39A7F4065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AC2B1-7A44-3DDD-7261-20E879653384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A5-6E53-C33C-8F1C-920665441192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4B3E7-F233-6310-7A27-2C3FBB38D7EF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287C2-1E46-5459-BBC6-FFEE33993BF1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81F8-82AD-84B1-CC69-FC3BAB109D74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4375405" y="5394707"/>
            <a:ext cx="3869267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4503647" y="5528006"/>
            <a:ext cx="36732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38e4deb0-de08-4adb-aafc-d8ff02544178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7767</TotalTime>
  <Words>324</Words>
  <Application>Microsoft Macintosh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ORNL</vt:lpstr>
      <vt:lpstr>1_ORNL</vt:lpstr>
      <vt:lpstr>PowerPoint Presentation</vt:lpstr>
      <vt:lpstr>Environment management</vt:lpstr>
      <vt:lpstr>Environment management Why</vt:lpstr>
      <vt:lpstr>Environment management  Why &amp;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Bilheux, Hassina</dc:creator>
  <cp:keywords/>
  <dc:description/>
  <cp:lastModifiedBy>Bilheux, Jean-Christophe</cp:lastModifiedBy>
  <cp:revision>99</cp:revision>
  <cp:lastPrinted>2022-09-07T17:52:57Z</cp:lastPrinted>
  <dcterms:created xsi:type="dcterms:W3CDTF">2022-05-24T18:33:49Z</dcterms:created>
  <dcterms:modified xsi:type="dcterms:W3CDTF">2023-08-04T20:10:48Z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